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21" r:id="rId10"/>
    <p:sldId id="608" r:id="rId11"/>
    <p:sldId id="622" r:id="rId12"/>
    <p:sldId id="609" r:id="rId13"/>
    <p:sldId id="610" r:id="rId14"/>
    <p:sldId id="623" r:id="rId15"/>
    <p:sldId id="611" r:id="rId16"/>
    <p:sldId id="624" r:id="rId17"/>
    <p:sldId id="612" r:id="rId18"/>
    <p:sldId id="627" r:id="rId19"/>
    <p:sldId id="603" r:id="rId20"/>
    <p:sldId id="628" r:id="rId21"/>
    <p:sldId id="629" r:id="rId22"/>
    <p:sldId id="604" r:id="rId23"/>
    <p:sldId id="605" r:id="rId24"/>
    <p:sldId id="588" r:id="rId25"/>
    <p:sldId id="599" r:id="rId26"/>
    <p:sldId id="600" r:id="rId27"/>
    <p:sldId id="601" r:id="rId28"/>
    <p:sldId id="602" r:id="rId29"/>
    <p:sldId id="594" r:id="rId30"/>
    <p:sldId id="596" r:id="rId31"/>
    <p:sldId id="616" r:id="rId32"/>
    <p:sldId id="617" r:id="rId33"/>
    <p:sldId id="615" r:id="rId34"/>
    <p:sldId id="618" r:id="rId35"/>
    <p:sldId id="592" r:id="rId36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21"/>
            <p14:sldId id="608"/>
            <p14:sldId id="622"/>
            <p14:sldId id="609"/>
            <p14:sldId id="610"/>
            <p14:sldId id="623"/>
            <p14:sldId id="611"/>
            <p14:sldId id="624"/>
            <p14:sldId id="612"/>
            <p14:sldId id="627"/>
            <p14:sldId id="603"/>
            <p14:sldId id="628"/>
            <p14:sldId id="629"/>
            <p14:sldId id="604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18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D5E"/>
    <a:srgbClr val="DA5054"/>
    <a:srgbClr val="46AAC5"/>
    <a:srgbClr val="1D1D1B"/>
    <a:srgbClr val="FFE48F"/>
    <a:srgbClr val="ABAABA"/>
    <a:srgbClr val="DE2933"/>
    <a:srgbClr val="F2F2F2"/>
    <a:srgbClr val="FFFFF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5962" autoAdjust="0"/>
  </p:normalViewPr>
  <p:slideViewPr>
    <p:cSldViewPr>
      <p:cViewPr>
        <p:scale>
          <a:sx n="75" d="100"/>
          <a:sy n="75" d="100"/>
        </p:scale>
        <p:origin x="1560" y="28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2019-12-27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77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28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97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1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5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744932" y="5758728"/>
            <a:ext cx="4528007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57235"/>
              </p:ext>
            </p:extLst>
          </p:nvPr>
        </p:nvGraphicFramePr>
        <p:xfrm>
          <a:off x="3179116" y="1811042"/>
          <a:ext cx="6310388" cy="41049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장전수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쿨타임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6" y="5034840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9F5FB-F07C-4676-B867-394E3454F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" t="2339" r="482" b="1372"/>
          <a:stretch/>
        </p:blipFill>
        <p:spPr>
          <a:xfrm>
            <a:off x="4664968" y="3496284"/>
            <a:ext cx="4752528" cy="28130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89BD23-C8F8-4370-93D7-E269C663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1484784"/>
            <a:ext cx="5296673" cy="28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30683"/>
              </p:ext>
            </p:extLst>
          </p:nvPr>
        </p:nvGraphicFramePr>
        <p:xfrm>
          <a:off x="3349308" y="2111090"/>
          <a:ext cx="6200838" cy="39101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장전수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쿨타임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" name="그림 9" descr="KakaoTalk_20191127_230108566.png">
            <a:extLst>
              <a:ext uri="{FF2B5EF4-FFF2-40B4-BE49-F238E27FC236}">
                <a16:creationId xmlns:a16="http://schemas.microsoft.com/office/drawing/2014/main" id="{C41BD489-F259-49E5-8508-10D213DA8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" r="892"/>
          <a:stretch/>
        </p:blipFill>
        <p:spPr>
          <a:xfrm>
            <a:off x="992560" y="1578264"/>
            <a:ext cx="7920880" cy="45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57221"/>
              </p:ext>
            </p:extLst>
          </p:nvPr>
        </p:nvGraphicFramePr>
        <p:xfrm>
          <a:off x="3349308" y="2111090"/>
          <a:ext cx="6200838" cy="40534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및 관측병의 개인 화기 총탄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" name="그림 3" descr="자동차, 오토바이, 앉아있는, 수화물이(가) 표시된 사진&#10;&#10;자동 생성된 설명">
            <a:extLst>
              <a:ext uri="{FF2B5EF4-FFF2-40B4-BE49-F238E27FC236}">
                <a16:creationId xmlns:a16="http://schemas.microsoft.com/office/drawing/2014/main" id="{5863EDB5-1E72-4438-863C-179CC8496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"/>
          <a:stretch/>
        </p:blipFill>
        <p:spPr>
          <a:xfrm>
            <a:off x="1052672" y="1562245"/>
            <a:ext cx="7800653" cy="45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450"/>
              </p:ext>
            </p:extLst>
          </p:nvPr>
        </p:nvGraphicFramePr>
        <p:xfrm>
          <a:off x="3310494" y="1860125"/>
          <a:ext cx="6200838" cy="34111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역할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B1B96E-0A3B-4631-A140-35A6FD4CC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483932"/>
            <a:ext cx="8155630" cy="46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2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662078" y="2886898"/>
            <a:ext cx="7830223" cy="21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pic>
        <p:nvPicPr>
          <p:cNvPr id="9" name="그림 8" descr="실내, 방, 앉아있는, 보는이(가) 표시된 사진&#10;&#10;자동 생성된 설명">
            <a:extLst>
              <a:ext uri="{FF2B5EF4-FFF2-40B4-BE49-F238E27FC236}">
                <a16:creationId xmlns:a16="http://schemas.microsoft.com/office/drawing/2014/main" id="{8E0636E3-E144-4218-B949-AD7735D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0"/>
          <a:stretch/>
        </p:blipFill>
        <p:spPr>
          <a:xfrm>
            <a:off x="2525172" y="4136090"/>
            <a:ext cx="4838873" cy="2508450"/>
          </a:xfrm>
          <a:prstGeom prst="rect">
            <a:avLst/>
          </a:prstGeom>
        </p:spPr>
      </p:pic>
      <p:pic>
        <p:nvPicPr>
          <p:cNvPr id="14" name="그림 13" descr="차량, 실외, 기차, 자동차이(가) 표시된 사진&#10;&#10;자동 생성된 설명">
            <a:extLst>
              <a:ext uri="{FF2B5EF4-FFF2-40B4-BE49-F238E27FC236}">
                <a16:creationId xmlns:a16="http://schemas.microsoft.com/office/drawing/2014/main" id="{D785D91D-8291-41A6-BCE0-39147663B6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" r="12043"/>
          <a:stretch/>
        </p:blipFill>
        <p:spPr>
          <a:xfrm>
            <a:off x="231075" y="2271914"/>
            <a:ext cx="4838874" cy="223291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365F86-3E0F-41AD-96A7-8C871ED42133}"/>
              </a:ext>
            </a:extLst>
          </p:cNvPr>
          <p:cNvSpPr/>
          <p:nvPr/>
        </p:nvSpPr>
        <p:spPr>
          <a:xfrm>
            <a:off x="-2227959" y="4586086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/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그래픽 컨셉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6" y="163727"/>
            <a:ext cx="9474436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668483" y="2639335"/>
            <a:ext cx="6791986" cy="35314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측면도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조감도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662078" y="2450753"/>
            <a:ext cx="7830223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3FF92-27B9-4B69-9D9A-C6070E693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07"/>
          <a:stretch/>
        </p:blipFill>
        <p:spPr>
          <a:xfrm>
            <a:off x="-3101192" y="-277453"/>
            <a:ext cx="3784987" cy="4283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B458FC-F144-49E1-BF28-23821B9AF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63"/>
          <a:stretch/>
        </p:blipFill>
        <p:spPr>
          <a:xfrm>
            <a:off x="128465" y="2588959"/>
            <a:ext cx="7416824" cy="366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86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736976" y="2575307"/>
            <a:ext cx="78302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6D1F87-99F0-4A33-9E9E-557AF96D9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7" b="6951"/>
          <a:stretch/>
        </p:blipFill>
        <p:spPr>
          <a:xfrm>
            <a:off x="9890327" y="2668129"/>
            <a:ext cx="3818150" cy="4176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DB22FB-4F23-4E31-8306-98AA4F0FB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14"/>
          <a:stretch/>
        </p:blipFill>
        <p:spPr>
          <a:xfrm>
            <a:off x="0" y="2339312"/>
            <a:ext cx="7504896" cy="40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979181-B392-4FDD-A90F-D65EFE9B89F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r="1422"/>
          <a:stretch/>
        </p:blipFill>
        <p:spPr bwMode="auto">
          <a:xfrm>
            <a:off x="1227233" y="2499257"/>
            <a:ext cx="7398176" cy="352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087306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등 별도의 메시지를 출력한다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154426-B6D2-4F11-A6B1-52234497B7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90" y="2513907"/>
            <a:ext cx="7500836" cy="339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090160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D55BF0-66A1-475B-BE8E-01B7406782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29" y="2468953"/>
            <a:ext cx="7504896" cy="34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192734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:a16="http://schemas.microsoft.com/office/drawing/2014/main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44888" y="2601759"/>
            <a:ext cx="5063688" cy="731985"/>
            <a:chOff x="4408355" y="2163293"/>
            <a:chExt cx="5063688" cy="731985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44888" y="3584466"/>
            <a:ext cx="5063688" cy="731985"/>
            <a:chOff x="4408355" y="2163293"/>
            <a:chExt cx="5063688" cy="7319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44888" y="4567174"/>
            <a:ext cx="5063688" cy="731985"/>
            <a:chOff x="4408355" y="2163293"/>
            <a:chExt cx="5063688" cy="7319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07266"/>
            <a:chOff x="5907070" y="2983059"/>
            <a:chExt cx="3094677" cy="17072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탄약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수리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대포 발사 등 다양한 플레이 요소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셰이딩을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이용한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카툰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렌더링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21658"/>
              </p:ext>
            </p:extLst>
          </p:nvPr>
        </p:nvGraphicFramePr>
        <p:xfrm>
          <a:off x="1642609" y="2492896"/>
          <a:ext cx="7265160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예정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642366"/>
              </p:ext>
            </p:extLst>
          </p:nvPr>
        </p:nvGraphicFramePr>
        <p:xfrm>
          <a:off x="1642609" y="2492896"/>
          <a:ext cx="7119132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0524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07679"/>
              </p:ext>
            </p:extLst>
          </p:nvPr>
        </p:nvGraphicFramePr>
        <p:xfrm>
          <a:off x="1642608" y="2492896"/>
          <a:ext cx="7265160" cy="3114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468B49E-604D-4A5C-B37C-A1218698D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03046"/>
              </p:ext>
            </p:extLst>
          </p:nvPr>
        </p:nvGraphicFramePr>
        <p:xfrm>
          <a:off x="4051720" y="4118717"/>
          <a:ext cx="5063688" cy="162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9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컨트롤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플레이 스타일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배틀 필드 </a:t>
                      </a:r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5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키보드 및 게임 패드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선택한 전투 역할에 따라 달라짐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FURY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VR</a:t>
                      </a:r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 기기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선택한 역할로 제한되지 않아 비교적 자유로운 플레이 가능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4016896" y="2612017"/>
            <a:ext cx="5063688" cy="1353668"/>
            <a:chOff x="4577765" y="2730471"/>
            <a:chExt cx="5063688" cy="1353668"/>
          </a:xfrm>
        </p:grpSpPr>
        <p:sp>
          <p:nvSpPr>
            <p:cNvPr id="50" name="직사각형 49"/>
            <p:cNvSpPr/>
            <p:nvPr/>
          </p:nvSpPr>
          <p:spPr>
            <a:xfrm>
              <a:off x="4577765" y="3158373"/>
              <a:ext cx="5063688" cy="925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제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2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차 세계 대전을 다루는 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밀리터리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FPS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게임이다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돌격병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의무병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보급병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/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정찰병 등 네 개의 병과가 있으며 포위된 도시된 등 세계 각지에서 격전을 체험할 수 있다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전투의 여파로 주변 환경이 완전히 파괴되고 날씨가 변화하는 등 사실적인 시스템이 도입되었다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612589" y="2730471"/>
              <a:ext cx="3828213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유사 게임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배틀 필드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028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98CF38B7-2CAD-4ECA-A210-56FAE8E1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86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  <p:pic>
        <p:nvPicPr>
          <p:cNvPr id="6" name="그림 5" descr="화면, 건물, 캐비닛, 탑이(가) 표시된 사진&#10;&#10;자동 생성된 설명">
            <a:extLst>
              <a:ext uri="{FF2B5EF4-FFF2-40B4-BE49-F238E27FC236}">
                <a16:creationId xmlns:a16="http://schemas.microsoft.com/office/drawing/2014/main" id="{0C3B1CF8-DCF6-46FA-87B3-66D83E47A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2" y="2564904"/>
            <a:ext cx="8778916" cy="24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312029" y="5696264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2E395DE-0C85-451F-AE0E-D7A5B4ED1DBE}"/>
              </a:ext>
            </a:extLst>
          </p:cNvPr>
          <p:cNvSpPr/>
          <p:nvPr/>
        </p:nvSpPr>
        <p:spPr>
          <a:xfrm>
            <a:off x="2648744" y="3429000"/>
            <a:ext cx="931867" cy="112558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4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09" y="1253047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C4CD2F-AFD2-4AD4-9AB3-8B39B0FC4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2" r="25089"/>
          <a:stretch/>
        </p:blipFill>
        <p:spPr>
          <a:xfrm>
            <a:off x="1285264" y="2081960"/>
            <a:ext cx="2100363" cy="3435272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58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7717</TotalTime>
  <Words>1376</Words>
  <Application>Microsoft Office PowerPoint</Application>
  <PresentationFormat>A4 용지(210x297mm)</PresentationFormat>
  <Paragraphs>441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Arial</vt:lpstr>
      <vt:lpstr>맑은 고딕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INSERT INDEX DESIGNED BY ADSTOREPOST.COM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1617</cp:revision>
  <cp:lastPrinted>2019-12-27T07:52:57Z</cp:lastPrinted>
  <dcterms:created xsi:type="dcterms:W3CDTF">2018-09-20T04:59:45Z</dcterms:created>
  <dcterms:modified xsi:type="dcterms:W3CDTF">2019-12-27T12:41:46Z</dcterms:modified>
</cp:coreProperties>
</file>